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59" r:id="rId6"/>
    <p:sldId id="262" r:id="rId7"/>
    <p:sldId id="263" r:id="rId8"/>
    <p:sldId id="267" r:id="rId9"/>
    <p:sldId id="275" r:id="rId10"/>
    <p:sldId id="276" r:id="rId11"/>
    <p:sldId id="261" r:id="rId12"/>
    <p:sldId id="277" r:id="rId13"/>
    <p:sldId id="278" r:id="rId14"/>
    <p:sldId id="280" r:id="rId15"/>
    <p:sldId id="281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kxYpdCI6rhHF32X1nSvsg==" hashData="CM/uo8GAS3lzBj1P9RliAz2B+eq904ZWbbiyjpVF9dlKgmBjWDCNj+vT0BRUC8ysdrnUA2TU75Xmy6xvbJAyn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B09"/>
    <a:srgbClr val="CC00FF"/>
    <a:srgbClr val="F20000"/>
    <a:srgbClr val="FFCDFF"/>
    <a:srgbClr val="FFB3FF"/>
    <a:srgbClr val="FD7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138C52-7C80-4096-9E6D-C34081FC6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C1FF9DB-79BE-45A7-8AE5-BEB44745D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BDACAC-1DC8-4E58-8A82-BA4DBDE5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EA72A9A-59D1-4213-97B2-C24C2D50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8A5462-0790-49C3-8FFD-97C6248F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347F6C-043B-44F8-A1FA-AAE3D9E2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05AA53D-5EDE-41D7-AFD7-6B84B73BF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F12B9B-F342-4FF2-857D-D4332115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00BB55-8AD1-4F55-80BB-33552B7B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97CCAD-AEA8-48C2-8CA4-4F975ED0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78788E-675E-4EEE-B577-891FFF832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1C5CA5-C4E0-417A-AEDF-ACB6AE300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C98E63D-B545-4326-95F6-61EED07F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7DF9D4-336A-4C73-A6F8-6163D972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795066-865E-4329-B550-D118D801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0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B834C1-165B-4DBE-AF3F-7AC45D7C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EF986B1-7E83-4AD2-A4E8-9DDD01936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602B5D-FAFF-4D71-9F5D-8AF534AB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4B231A-AE2F-4E32-AA8D-D7FCC41D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C57ADC-D5F7-410E-8785-AA77E9E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6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79D12F-EBC2-4DBD-B607-08FA4A66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ADE071-93DA-420D-A79D-066788393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5FFCD06-BFF6-40BE-BFEE-171CA2C7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19A8C3-EA66-4A2D-A0FE-0BA7E87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856BC5-290D-459D-8B9B-C271D3AE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10E0B4-7E1F-4825-968B-7C21160A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5A9CBCF-E576-4DD7-B6BE-61F25BBD7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3B69DDD-664D-4BE6-B320-14E2B6FC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39D6BA8-7C26-40C3-8BB2-0A0FC2D3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02BA447-BA35-4776-B7D2-87CFDF50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7EA615B-E31D-472E-A748-BAC404DB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3966CB-EAF7-4203-B459-B61A95C6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FCC37A-8ED7-461B-9708-9D567AA02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E4DF04-AEF3-4574-87BD-55B21D142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B1E470-52DC-43CF-8F4E-D59B11B9F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03CE191-5261-4632-88A8-6E3658AAD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EAD0D0E-6737-4818-BD9D-5CF5DDD6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0729ED7-CDEF-4576-9789-2F952C802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F99AB17-1076-43F4-9DB2-A6D35C35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4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E84849-D9D2-4EB6-833B-8A2C1442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9B78BA5-F13F-43B1-9212-EFB39BF6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7CBDDE-9F6F-4019-BB63-805525EA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46EBB4-6B6A-4262-B5FB-2C204A96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C4E9122-E8BE-4361-8529-BE28E46E9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9538F50-1DAB-44DF-91D7-25EDB3FF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EA5B180-025D-4516-A6EB-75E55812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CB6DC2-FECC-4BE1-B192-035361E3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3DF1D1-806A-4C2A-99DC-49110A8CD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F1E509A-6889-4227-9E7C-6836BB9F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92399F-F8E8-489A-8FC8-319BA736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89FDF6-34A2-4FC4-A684-D6A642EA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724B0B5-71C0-4988-82AD-E3C6FCB0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8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5B3E51-A484-4904-A1A1-B3B25B60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9EAE6E7-63C4-4DC2-BCE0-C73EBB244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ED5270B-F3DF-4DC2-A9FC-26C1EA014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322F4A8-C67B-4522-B8A6-C61A60AD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92D3F1-91F3-46F2-BE75-0C255812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755F977-5D59-42AB-A641-DBB8A805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0337B50-AF98-4D08-BDF0-92DA83BE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16BD9E-41AE-457F-81F2-1E196D4F4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2A1239-738D-44DA-AA18-A526E707D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76345-218B-4BA4-AAF2-3EF9A4F5B67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9CD814-F874-4583-A4DC-797831E3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461F84-80AD-4883-8247-4583E799B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F967F-7464-41D0-82B7-D9584262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8.png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microsoft.com/office/2007/relationships/hdphoto" Target="../media/hdphoto5.wdp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màu xanh đẹp và độc đáo nhất cho máy tính, powerpoint">
            <a:extLst>
              <a:ext uri="{FF2B5EF4-FFF2-40B4-BE49-F238E27FC236}">
                <a16:creationId xmlns:a16="http://schemas.microsoft.com/office/drawing/2014/main" id="{822B39F2-893C-42E8-A0DF-50F9B39B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" y="0"/>
            <a:ext cx="12154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A1D6509-066D-425B-9269-CBADEB266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7" y="187942"/>
            <a:ext cx="2317271" cy="23172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9435820-33E8-45D1-9988-EDFBDD419208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DISTRICT 3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AND TRAINING</a:t>
            </a: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31E3E4AE-C29C-4601-BED6-AEE72C937F82}"/>
              </a:ext>
            </a:extLst>
          </p:cNvPr>
          <p:cNvCxnSpPr/>
          <p:nvPr/>
        </p:nvCxnSpPr>
        <p:spPr>
          <a:xfrm>
            <a:off x="5268829" y="1473200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0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dễ thương">
            <a:extLst>
              <a:ext uri="{FF2B5EF4-FFF2-40B4-BE49-F238E27FC236}">
                <a16:creationId xmlns:a16="http://schemas.microsoft.com/office/drawing/2014/main" id="{C2108881-47FC-434C-AFBE-E55AD9F3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28F21B3-5FF7-4F52-A2E5-268AB5D2B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2" y="197058"/>
            <a:ext cx="1443308" cy="1443308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F5B9846-B8ED-4BC8-9C60-53DE185ECD92}"/>
              </a:ext>
            </a:extLst>
          </p:cNvPr>
          <p:cNvSpPr/>
          <p:nvPr/>
        </p:nvSpPr>
        <p:spPr>
          <a:xfrm>
            <a:off x="1417254" y="410881"/>
            <a:ext cx="398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Say the word. </a:t>
            </a:r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414F2CA-DA2D-4F3A-8E59-87FDB161B378}"/>
              </a:ext>
            </a:extLst>
          </p:cNvPr>
          <p:cNvSpPr/>
          <p:nvPr/>
        </p:nvSpPr>
        <p:spPr>
          <a:xfrm>
            <a:off x="5125084" y="457047"/>
            <a:ext cx="6793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Circle the correct picture.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1C2C589-E048-4B54-A7F2-E601274332A9}"/>
              </a:ext>
            </a:extLst>
          </p:cNvPr>
          <p:cNvSpPr txBox="1"/>
          <p:nvPr/>
        </p:nvSpPr>
        <p:spPr>
          <a:xfrm>
            <a:off x="1809700" y="1548034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brown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05AA5C-D93F-4C34-85F9-88301C311FEB}"/>
              </a:ext>
            </a:extLst>
          </p:cNvPr>
          <p:cNvSpPr txBox="1"/>
          <p:nvPr/>
        </p:nvSpPr>
        <p:spPr>
          <a:xfrm>
            <a:off x="8095288" y="1514259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pink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032C93B-2718-4971-A288-AE710928F93E}"/>
              </a:ext>
            </a:extLst>
          </p:cNvPr>
          <p:cNvSpPr/>
          <p:nvPr/>
        </p:nvSpPr>
        <p:spPr>
          <a:xfrm rot="19912910">
            <a:off x="2958141" y="2993674"/>
            <a:ext cx="1889230" cy="103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B55A0A3-6B69-416C-A00B-4BE870276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61" y="2886143"/>
            <a:ext cx="1514286" cy="1085714"/>
          </a:xfrm>
          <a:prstGeom prst="rect">
            <a:avLst/>
          </a:prstGeom>
        </p:spPr>
      </p:pic>
      <p:pic>
        <p:nvPicPr>
          <p:cNvPr id="24" name="Hình ảnh 23" descr="Ảnh có chứa vũ khí, mẫu họa&#10;&#10;Mô tả được tạo tự động">
            <a:extLst>
              <a:ext uri="{FF2B5EF4-FFF2-40B4-BE49-F238E27FC236}">
                <a16:creationId xmlns:a16="http://schemas.microsoft.com/office/drawing/2014/main" id="{E9CE66A0-0189-424F-9C57-FC5130BE9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45" y="2749641"/>
            <a:ext cx="1419048" cy="115238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14CDADE4-B749-47A4-B2C4-6462F310B4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28" y="2813726"/>
            <a:ext cx="1514286" cy="1085714"/>
          </a:xfrm>
          <a:prstGeom prst="rect">
            <a:avLst/>
          </a:prstGeom>
        </p:spPr>
      </p:pic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FB50F6F0-2EF2-4265-98C6-151A5F6BADC3}"/>
              </a:ext>
            </a:extLst>
          </p:cNvPr>
          <p:cNvSpPr/>
          <p:nvPr/>
        </p:nvSpPr>
        <p:spPr>
          <a:xfrm rot="19912910">
            <a:off x="7100365" y="2696249"/>
            <a:ext cx="1889230" cy="1251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ình ảnh 28" descr="Ảnh có chứa vũ khí, mẫu họa&#10;&#10;Mô tả được tạo tự động">
            <a:extLst>
              <a:ext uri="{FF2B5EF4-FFF2-40B4-BE49-F238E27FC236}">
                <a16:creationId xmlns:a16="http://schemas.microsoft.com/office/drawing/2014/main" id="{C5A5225B-1112-4AE6-BA39-42C66C50A71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C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22" y="2745858"/>
            <a:ext cx="1419048" cy="1152381"/>
          </a:xfrm>
          <a:prstGeom prst="rect">
            <a:avLst/>
          </a:prstGeom>
        </p:spPr>
      </p:pic>
      <p:pic>
        <p:nvPicPr>
          <p:cNvPr id="30" name="Hình ảnh 29" descr="Ảnh có chứa vũ khí, mẫu họa&#10;&#10;Mô tả được tạo tự động">
            <a:extLst>
              <a:ext uri="{FF2B5EF4-FFF2-40B4-BE49-F238E27FC236}">
                <a16:creationId xmlns:a16="http://schemas.microsoft.com/office/drawing/2014/main" id="{AF11ECF1-4A2E-4DAF-B81F-D33890FE29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969" y="2813454"/>
            <a:ext cx="1419048" cy="1152381"/>
          </a:xfrm>
          <a:prstGeom prst="rect">
            <a:avLst/>
          </a:prstGeom>
        </p:spPr>
      </p:pic>
      <p:pic>
        <p:nvPicPr>
          <p:cNvPr id="31" name="Hình ảnh 30" descr="Ảnh có chứa văn bản, công cụ&#10;&#10;Mô tả được tạo tự động">
            <a:extLst>
              <a:ext uri="{FF2B5EF4-FFF2-40B4-BE49-F238E27FC236}">
                <a16:creationId xmlns:a16="http://schemas.microsoft.com/office/drawing/2014/main" id="{900ADCC0-357C-44EE-BAC5-5A294BA15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7" y="2688715"/>
            <a:ext cx="1628571" cy="1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5" grpId="0"/>
      <p:bldP spid="8" grpId="0"/>
      <p:bldP spid="12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71533486-EEED-4853-A735-EECEF7FE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839CC4-D8A8-43B8-91C3-A99CD436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" y="176552"/>
            <a:ext cx="1259278" cy="1259278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1F06AC0-EFE5-466E-87B2-FBE2B968D09B}"/>
              </a:ext>
            </a:extLst>
          </p:cNvPr>
          <p:cNvSpPr/>
          <p:nvPr/>
        </p:nvSpPr>
        <p:spPr>
          <a:xfrm rot="256192">
            <a:off x="2877278" y="408413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Read and color.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F3177F1-BCFC-448E-A3F6-8ABF426B6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316">
            <a:off x="3142028" y="2186892"/>
            <a:ext cx="3265182" cy="29502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2736D23-1E52-479B-9051-A8D34B3E484B}"/>
              </a:ext>
            </a:extLst>
          </p:cNvPr>
          <p:cNvSpPr/>
          <p:nvPr/>
        </p:nvSpPr>
        <p:spPr>
          <a:xfrm rot="315411">
            <a:off x="2173063" y="1149293"/>
            <a:ext cx="2220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brown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DF0C555-37E5-427A-9D76-626E7DCA43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9603" y="1909398"/>
            <a:ext cx="3810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71533486-EEED-4853-A735-EECEF7FE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839CC4-D8A8-43B8-91C3-A99CD436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" y="176552"/>
            <a:ext cx="1259278" cy="1259278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1F06AC0-EFE5-466E-87B2-FBE2B968D09B}"/>
              </a:ext>
            </a:extLst>
          </p:cNvPr>
          <p:cNvSpPr/>
          <p:nvPr/>
        </p:nvSpPr>
        <p:spPr>
          <a:xfrm rot="256192">
            <a:off x="2877278" y="408413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Read and color.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2736D23-1E52-479B-9051-A8D34B3E484B}"/>
              </a:ext>
            </a:extLst>
          </p:cNvPr>
          <p:cNvSpPr/>
          <p:nvPr/>
        </p:nvSpPr>
        <p:spPr>
          <a:xfrm rot="315411">
            <a:off x="2304509" y="1149293"/>
            <a:ext cx="195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pink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Hình ảnh 9" descr="Ảnh có chứa mũi tên&#10;&#10;Mô tả được tạo tự động">
            <a:extLst>
              <a:ext uri="{FF2B5EF4-FFF2-40B4-BE49-F238E27FC236}">
                <a16:creationId xmlns:a16="http://schemas.microsoft.com/office/drawing/2014/main" id="{2B887D31-C115-4B12-B4B0-787DD8291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03" y="1687879"/>
            <a:ext cx="4139819" cy="376937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02A08EA-E990-4EC8-951D-5B4E6BE122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6412" y="1904430"/>
            <a:ext cx="38862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71533486-EEED-4853-A735-EECEF7FE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839CC4-D8A8-43B8-91C3-A99CD436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" y="176552"/>
            <a:ext cx="1259278" cy="1259278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1F06AC0-EFE5-466E-87B2-FBE2B968D09B}"/>
              </a:ext>
            </a:extLst>
          </p:cNvPr>
          <p:cNvSpPr/>
          <p:nvPr/>
        </p:nvSpPr>
        <p:spPr>
          <a:xfrm rot="256192">
            <a:off x="2877278" y="408413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Read and color.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2736D23-1E52-479B-9051-A8D34B3E484B}"/>
              </a:ext>
            </a:extLst>
          </p:cNvPr>
          <p:cNvSpPr/>
          <p:nvPr/>
        </p:nvSpPr>
        <p:spPr>
          <a:xfrm rot="315411">
            <a:off x="1958260" y="1149293"/>
            <a:ext cx="2650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vi-VN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orange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C7B6B1F-53B2-491C-B6C5-9C902ED1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03" y="1977430"/>
            <a:ext cx="3778243" cy="342403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F2FA549-9044-4F11-996B-75F72A3D1E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6048" y="2143913"/>
            <a:ext cx="37052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71533486-EEED-4853-A735-EECEF7FE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839CC4-D8A8-43B8-91C3-A99CD436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" y="176552"/>
            <a:ext cx="1259278" cy="1259278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1F06AC0-EFE5-466E-87B2-FBE2B968D09B}"/>
              </a:ext>
            </a:extLst>
          </p:cNvPr>
          <p:cNvSpPr/>
          <p:nvPr/>
        </p:nvSpPr>
        <p:spPr>
          <a:xfrm rot="256192">
            <a:off x="2877278" y="408413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Read and color.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2736D23-1E52-479B-9051-A8D34B3E484B}"/>
              </a:ext>
            </a:extLst>
          </p:cNvPr>
          <p:cNvSpPr/>
          <p:nvPr/>
        </p:nvSpPr>
        <p:spPr>
          <a:xfrm rot="315411">
            <a:off x="2054440" y="1149293"/>
            <a:ext cx="2457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vi-V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purple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34C934B6-BE86-4A42-87F9-807A7E967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46">
            <a:off x="4105046" y="2480020"/>
            <a:ext cx="1304762" cy="207619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F1A284-E7D3-46A9-8DEA-463745E78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421" y="1711032"/>
            <a:ext cx="2256579" cy="33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mochi Minh (kimochiminh) - Hồ sơ | Pinterest">
            <a:extLst>
              <a:ext uri="{FF2B5EF4-FFF2-40B4-BE49-F238E27FC236}">
                <a16:creationId xmlns:a16="http://schemas.microsoft.com/office/drawing/2014/main" id="{F3FE575E-AD78-4EE2-8767-12CA06E3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23C34B5-2111-4466-8767-4064123B90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2" y="800100"/>
            <a:ext cx="10734675" cy="52578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F62FD5-4CB5-429E-B5DC-B4834E606CC2}"/>
              </a:ext>
            </a:extLst>
          </p:cNvPr>
          <p:cNvSpPr txBox="1"/>
          <p:nvPr/>
        </p:nvSpPr>
        <p:spPr>
          <a:xfrm>
            <a:off x="5221400" y="-33251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+mj-lt"/>
              </a:rPr>
              <a:t>1 </a:t>
            </a:r>
            <a:r>
              <a:rPr lang="vi-VN" sz="3600" dirty="0" err="1">
                <a:latin typeface="+mj-lt"/>
              </a:rPr>
              <a:t>page</a:t>
            </a:r>
            <a:r>
              <a:rPr lang="vi-VN" sz="3600" dirty="0">
                <a:latin typeface="+mj-lt"/>
              </a:rPr>
              <a:t> 5</a:t>
            </a:r>
            <a:endParaRPr lang="en-US" sz="3600" dirty="0">
              <a:latin typeface="+mj-lt"/>
            </a:endParaRPr>
          </a:p>
        </p:txBody>
      </p:sp>
      <p:cxnSp>
        <p:nvCxnSpPr>
          <p:cNvPr id="6" name="Đường kết nối: Cong 5">
            <a:extLst>
              <a:ext uri="{FF2B5EF4-FFF2-40B4-BE49-F238E27FC236}">
                <a16:creationId xmlns:a16="http://schemas.microsoft.com/office/drawing/2014/main" id="{71DFB5D3-5C9B-48E4-BD87-383440BB2A4D}"/>
              </a:ext>
            </a:extLst>
          </p:cNvPr>
          <p:cNvCxnSpPr/>
          <p:nvPr/>
        </p:nvCxnSpPr>
        <p:spPr>
          <a:xfrm>
            <a:off x="5586153" y="3607724"/>
            <a:ext cx="2177934" cy="2044931"/>
          </a:xfrm>
          <a:prstGeom prst="curvedConnector3">
            <a:avLst/>
          </a:prstGeom>
          <a:ln w="825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ờng kết nối: Cong 7">
            <a:extLst>
              <a:ext uri="{FF2B5EF4-FFF2-40B4-BE49-F238E27FC236}">
                <a16:creationId xmlns:a16="http://schemas.microsoft.com/office/drawing/2014/main" id="{5B906FEF-7343-4A4A-963C-BCF5977295C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72373" y="2921405"/>
            <a:ext cx="2405496" cy="2177935"/>
          </a:xfrm>
          <a:prstGeom prst="curvedConnector3">
            <a:avLst>
              <a:gd name="adj1" fmla="val 50000"/>
            </a:avLst>
          </a:prstGeom>
          <a:ln w="825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D4376193-FCE6-4F49-AD32-B28B623BBDC3}"/>
              </a:ext>
            </a:extLst>
          </p:cNvPr>
          <p:cNvSpPr/>
          <p:nvPr/>
        </p:nvSpPr>
        <p:spPr>
          <a:xfrm>
            <a:off x="3840479" y="2190404"/>
            <a:ext cx="997527" cy="538249"/>
          </a:xfrm>
          <a:prstGeom prst="ellipse">
            <a:avLst/>
          </a:prstGeom>
          <a:noFill/>
          <a:ln>
            <a:solidFill>
              <a:srgbClr val="F52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67E5FBCE-642F-4152-B2D0-929A73A30F64}"/>
              </a:ext>
            </a:extLst>
          </p:cNvPr>
          <p:cNvSpPr/>
          <p:nvPr/>
        </p:nvSpPr>
        <p:spPr>
          <a:xfrm>
            <a:off x="4022392" y="3741247"/>
            <a:ext cx="815614" cy="538249"/>
          </a:xfrm>
          <a:prstGeom prst="ellipse">
            <a:avLst/>
          </a:prstGeom>
          <a:noFill/>
          <a:ln>
            <a:solidFill>
              <a:srgbClr val="F52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FCBD7DCA-0DC7-4C46-9F10-A70032427E73}"/>
              </a:ext>
            </a:extLst>
          </p:cNvPr>
          <p:cNvSpPr/>
          <p:nvPr/>
        </p:nvSpPr>
        <p:spPr>
          <a:xfrm>
            <a:off x="4133314" y="5383530"/>
            <a:ext cx="593769" cy="538249"/>
          </a:xfrm>
          <a:prstGeom prst="ellipse">
            <a:avLst/>
          </a:prstGeom>
          <a:noFill/>
          <a:ln>
            <a:solidFill>
              <a:srgbClr val="F52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5792917-75F1-49AC-A3EF-4EFA38DB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10" y="0"/>
            <a:ext cx="12210709" cy="68580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7" y="200642"/>
            <a:ext cx="2317271" cy="231727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552" y="479864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Stick in the box, please!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565134" y="2782588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154252" y="5458216"/>
            <a:ext cx="3186112" cy="484248"/>
            <a:chOff x="1624013" y="5029200"/>
            <a:chExt cx="3578965" cy="484248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Very satisfied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428077" y="5432816"/>
            <a:ext cx="2605239" cy="484248"/>
            <a:chOff x="1624013" y="5029200"/>
            <a:chExt cx="2555384" cy="484248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Satisfied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8588856" y="5458216"/>
            <a:ext cx="3289299" cy="484248"/>
            <a:chOff x="1624013" y="5029200"/>
            <a:chExt cx="3694874" cy="484248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Not satisfied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2973970" y="2343241"/>
            <a:ext cx="7442264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watching.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primary school’s website 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cs typeface="Times New Roman" panose="02020603050405020304" pitchFamily="18" charset="0"/>
              </a:rPr>
              <a:t>PEOPLE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800" dirty="0">
                <a:cs typeface="Times New Roman" panose="02020603050405020304" pitchFamily="18" charset="0"/>
              </a:rPr>
              <a:t> COMMITTEE OF DISTRICT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  <a:p>
            <a:pPr algn="ctr">
              <a:lnSpc>
                <a:spcPct val="100000"/>
              </a:lnSpc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4165956" y="3909965"/>
            <a:ext cx="3860088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Teacher:Võ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F2B44171-F0D2-4F09-911D-94E2194B2532}"/>
              </a:ext>
            </a:extLst>
          </p:cNvPr>
          <p:cNvCxnSpPr/>
          <p:nvPr/>
        </p:nvCxnSpPr>
        <p:spPr>
          <a:xfrm>
            <a:off x="5827629" y="1397000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2478BE1-CF36-42F4-9C86-3FF45750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3" y="120337"/>
            <a:ext cx="2371366" cy="23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 background image | Background for powerpoint presentation,  Powerpoint background design, Powerpoint background templates">
            <a:extLst>
              <a:ext uri="{FF2B5EF4-FFF2-40B4-BE49-F238E27FC236}">
                <a16:creationId xmlns:a16="http://schemas.microsoft.com/office/drawing/2014/main" id="{E9F388A0-9D92-4643-A471-24976C308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" y="0"/>
            <a:ext cx="12154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99B4A6-562A-4F25-832E-A6DC24ED8F77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COMMITTEE OF DISTRICT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3B4D67-C6B4-4CB6-B5F5-98FD43138627}"/>
              </a:ext>
            </a:extLst>
          </p:cNvPr>
          <p:cNvSpPr txBox="1">
            <a:spLocks/>
          </p:cNvSpPr>
          <p:nvPr/>
        </p:nvSpPr>
        <p:spPr>
          <a:xfrm>
            <a:off x="1021477" y="1341234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ENGLISH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15234C-4C39-47CE-B24F-1E26E99B4B3F}"/>
              </a:ext>
            </a:extLst>
          </p:cNvPr>
          <p:cNvSpPr txBox="1">
            <a:spLocks/>
          </p:cNvSpPr>
          <p:nvPr/>
        </p:nvSpPr>
        <p:spPr>
          <a:xfrm>
            <a:off x="3060369" y="2818654"/>
            <a:ext cx="10204174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Teacher:Võ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FA8DFB0C-28AA-455A-A01A-0CABEDCB9ABC}"/>
              </a:ext>
            </a:extLst>
          </p:cNvPr>
          <p:cNvCxnSpPr/>
          <p:nvPr/>
        </p:nvCxnSpPr>
        <p:spPr>
          <a:xfrm>
            <a:off x="5827629" y="1397000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BBA939-AFD2-4CA7-8C72-2072DF7C56A7}"/>
              </a:ext>
            </a:extLst>
          </p:cNvPr>
          <p:cNvSpPr txBox="1"/>
          <p:nvPr/>
        </p:nvSpPr>
        <p:spPr>
          <a:xfrm>
            <a:off x="4519246" y="4448752"/>
            <a:ext cx="722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It’s nice to meet you.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F39416-8B93-4465-A358-06AB8DF9A7AA}"/>
              </a:ext>
            </a:extLst>
          </p:cNvPr>
          <p:cNvSpPr txBox="1">
            <a:spLocks/>
          </p:cNvSpPr>
          <p:nvPr/>
        </p:nvSpPr>
        <p:spPr>
          <a:xfrm>
            <a:off x="4037496" y="5303078"/>
            <a:ext cx="1032409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3, September  22</a:t>
            </a:r>
            <a:r>
              <a:rPr lang="en-US" sz="2500" i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2478BE1-CF36-42F4-9C86-3FF45750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06" y="296309"/>
            <a:ext cx="2371366" cy="23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p dễ thương">
            <a:extLst>
              <a:ext uri="{FF2B5EF4-FFF2-40B4-BE49-F238E27FC236}">
                <a16:creationId xmlns:a16="http://schemas.microsoft.com/office/drawing/2014/main" id="{350BE4A0-83A4-4754-903A-F6F9CA27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B74FFF8-120A-4C5D-A464-0D8E3F3E0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" y="200955"/>
            <a:ext cx="1259278" cy="1259278"/>
          </a:xfrm>
          <a:prstGeom prst="rect">
            <a:avLst/>
          </a:prstGeom>
        </p:spPr>
      </p:pic>
      <p:pic>
        <p:nvPicPr>
          <p:cNvPr id="4" name="Fun ABC Song for Children">
            <a:hlinkClick r:id="" action="ppaction://media"/>
            <a:extLst>
              <a:ext uri="{FF2B5EF4-FFF2-40B4-BE49-F238E27FC236}">
                <a16:creationId xmlns:a16="http://schemas.microsoft.com/office/drawing/2014/main" id="{062ADAAB-4C8C-41DF-BBA7-F2A2384F3A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6" end="80584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8543" y="432262"/>
            <a:ext cx="8043849" cy="48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 Summer cartoon ideas | kids background, powerpoint background design,  summer cartoon">
            <a:extLst>
              <a:ext uri="{FF2B5EF4-FFF2-40B4-BE49-F238E27FC236}">
                <a16:creationId xmlns:a16="http://schemas.microsoft.com/office/drawing/2014/main" id="{7383C821-7227-4C34-90C7-79F1D339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4"/>
            <a:ext cx="12192000" cy="68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D05DD67-3714-4A3A-8C31-4F91195B0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0"/>
            <a:ext cx="1876735" cy="146485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5DD1A10-C394-406C-B8C2-C57CA4341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brightnessContrast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6364" y="634588"/>
            <a:ext cx="4069636" cy="558881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0BD5E3B-B990-42CF-8AAF-34D52016F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189" y="634588"/>
            <a:ext cx="3954638" cy="558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1621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cute - hinhanhsieudep.net">
            <a:extLst>
              <a:ext uri="{FF2B5EF4-FFF2-40B4-BE49-F238E27FC236}">
                <a16:creationId xmlns:a16="http://schemas.microsoft.com/office/drawing/2014/main" id="{89023D6C-EEC3-4F0A-8712-FF4C7DAC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CF4F56A-4859-4CE7-9C38-5929123EE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3" y="201478"/>
            <a:ext cx="1259278" cy="1259278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274D3D0-7029-4DD1-BEEF-C2FCA565E97B}"/>
              </a:ext>
            </a:extLst>
          </p:cNvPr>
          <p:cNvSpPr/>
          <p:nvPr/>
        </p:nvSpPr>
        <p:spPr>
          <a:xfrm>
            <a:off x="4869543" y="109797"/>
            <a:ext cx="24529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Listen</a:t>
            </a:r>
            <a:endParaRPr lang="vi-VN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911EF9D-0FDD-4913-8B4B-2E2B1AB6FEBF}"/>
              </a:ext>
            </a:extLst>
          </p:cNvPr>
          <p:cNvSpPr/>
          <p:nvPr/>
        </p:nvSpPr>
        <p:spPr>
          <a:xfrm>
            <a:off x="3846054" y="-1604876"/>
            <a:ext cx="5336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Listen and repeat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C516AF4-BF60-4ADC-9B74-438D8AF51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288" y="2318842"/>
            <a:ext cx="10215423" cy="351222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B58733E-5606-4BFC-9933-9AAF77A6B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3614" y="-1390775"/>
            <a:ext cx="1354146" cy="116069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7A998DC-3E12-4065-9084-9272DDB99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2581" y="-2926014"/>
            <a:ext cx="1354146" cy="14356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B504351-A3B1-428E-81AB-5F02241BB6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414" y="-2017121"/>
            <a:ext cx="1354146" cy="1427674"/>
          </a:xfrm>
          <a:prstGeom prst="rect">
            <a:avLst/>
          </a:prstGeom>
        </p:spPr>
      </p:pic>
      <p:pic>
        <p:nvPicPr>
          <p:cNvPr id="10" name="Track 006">
            <a:hlinkClick r:id="" action="ppaction://media"/>
            <a:extLst>
              <a:ext uri="{FF2B5EF4-FFF2-40B4-BE49-F238E27FC236}">
                <a16:creationId xmlns:a16="http://schemas.microsoft.com/office/drawing/2014/main" id="{3421AAAC-D801-4AE1-9122-3C0156551A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" end="2689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2346" y="-3058925"/>
            <a:ext cx="609600" cy="510005"/>
          </a:xfrm>
          <a:prstGeom prst="rect">
            <a:avLst/>
          </a:prstGeom>
        </p:spPr>
      </p:pic>
      <p:pic>
        <p:nvPicPr>
          <p:cNvPr id="13" name="Track 006">
            <a:hlinkClick r:id="" action="ppaction://media"/>
            <a:extLst>
              <a:ext uri="{FF2B5EF4-FFF2-40B4-BE49-F238E27FC236}">
                <a16:creationId xmlns:a16="http://schemas.microsoft.com/office/drawing/2014/main" id="{0A5F3AC9-ECCB-45D8-AEFE-292874B28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" end="2689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141" y="-3058925"/>
            <a:ext cx="609600" cy="5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9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3424 0.2685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9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6068 0.680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5862 0.75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10" y="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59 0.07153 L -0.40781 0.9182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4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9686623-02D6-454B-AF8C-26BF90EF8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01A1608-8BD3-462E-98B3-4FA88C5E4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5" y="207548"/>
            <a:ext cx="1259278" cy="1259278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8A0E3141-65B5-41B9-B722-BA7A77BAAAA8}"/>
              </a:ext>
            </a:extLst>
          </p:cNvPr>
          <p:cNvSpPr/>
          <p:nvPr/>
        </p:nvSpPr>
        <p:spPr>
          <a:xfrm>
            <a:off x="2086751" y="358830"/>
            <a:ext cx="43941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Speaking</a:t>
            </a:r>
            <a:endParaRPr lang="vi-VN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2972A3-2CCE-4317-B7EE-807F4102C23E}"/>
              </a:ext>
            </a:extLst>
          </p:cNvPr>
          <p:cNvSpPr txBox="1"/>
          <p:nvPr/>
        </p:nvSpPr>
        <p:spPr>
          <a:xfrm>
            <a:off x="720573" y="1601250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What’s your name?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65D7367-E613-4656-9B53-C68E09F4FD27}"/>
              </a:ext>
            </a:extLst>
          </p:cNvPr>
          <p:cNvSpPr txBox="1"/>
          <p:nvPr/>
        </p:nvSpPr>
        <p:spPr>
          <a:xfrm>
            <a:off x="720573" y="2421745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name is…………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B621524-9676-430E-9D98-A3A76EA6FF96}"/>
              </a:ext>
            </a:extLst>
          </p:cNvPr>
          <p:cNvSpPr txBox="1"/>
          <p:nvPr/>
        </p:nvSpPr>
        <p:spPr>
          <a:xfrm>
            <a:off x="720573" y="3242240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old are you 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70C37D4-E7F1-4048-8685-9AD7F846140E}"/>
              </a:ext>
            </a:extLst>
          </p:cNvPr>
          <p:cNvSpPr txBox="1"/>
          <p:nvPr/>
        </p:nvSpPr>
        <p:spPr>
          <a:xfrm>
            <a:off x="720573" y="4028531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I’m ………….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10BEA9-948E-45FF-8A26-CC68606021AB}"/>
              </a:ext>
            </a:extLst>
          </p:cNvPr>
          <p:cNvSpPr txBox="1"/>
          <p:nvPr/>
        </p:nvSpPr>
        <p:spPr>
          <a:xfrm>
            <a:off x="720573" y="4814822"/>
            <a:ext cx="541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What’s your favorite color?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104306-4846-4231-A528-C7CD66241774}"/>
              </a:ext>
            </a:extLst>
          </p:cNvPr>
          <p:cNvSpPr txBox="1"/>
          <p:nvPr/>
        </p:nvSpPr>
        <p:spPr>
          <a:xfrm>
            <a:off x="811704" y="5595577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It’s ………….</a:t>
            </a:r>
          </a:p>
        </p:txBody>
      </p:sp>
    </p:spTree>
    <p:extLst>
      <p:ext uri="{BB962C8B-B14F-4D97-AF65-F5344CB8AC3E}">
        <p14:creationId xmlns:p14="http://schemas.microsoft.com/office/powerpoint/2010/main" val="40561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50AEDC1-9887-49E7-94BA-01D0F87F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8" y="269542"/>
            <a:ext cx="1259278" cy="1259278"/>
          </a:xfrm>
          <a:prstGeom prst="rect">
            <a:avLst/>
          </a:prstGeom>
        </p:spPr>
      </p:pic>
      <p:pic>
        <p:nvPicPr>
          <p:cNvPr id="2" name="Picture 2" descr="Tải +999 Hình Nền Powerpoint Doremon Đẹp Nhất Năm 2018">
            <a:extLst>
              <a:ext uri="{FF2B5EF4-FFF2-40B4-BE49-F238E27FC236}">
                <a16:creationId xmlns:a16="http://schemas.microsoft.com/office/drawing/2014/main" id="{2FA6AB7C-0B5B-4514-9941-D0F45129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6613D9D-53AD-451E-874C-466BA1348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" y="106583"/>
            <a:ext cx="1422237" cy="1422237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3FF75A3F-0554-4A37-A531-0D8CC515C8D0}"/>
              </a:ext>
            </a:extLst>
          </p:cNvPr>
          <p:cNvSpPr/>
          <p:nvPr/>
        </p:nvSpPr>
        <p:spPr>
          <a:xfrm>
            <a:off x="165751" y="1817800"/>
            <a:ext cx="6109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Workbook  page 4,5</a:t>
            </a:r>
            <a:endParaRPr lang="vi-VN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1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500+ Hình nền Powerpoint màu xanh nước biển (Xanh dương) cực đẹp cho bài  thuyết rình - Kho Sim Số Đẹp Giá Rẻ Lớn Nhất Việt Nam">
            <a:extLst>
              <a:ext uri="{FF2B5EF4-FFF2-40B4-BE49-F238E27FC236}">
                <a16:creationId xmlns:a16="http://schemas.microsoft.com/office/drawing/2014/main" id="{A77F3CC9-1AD2-4DAD-BF11-8678A849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A1C98FC-4F32-48C2-831A-53A28FD99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8" y="108488"/>
            <a:ext cx="1259278" cy="1259278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F997538-0967-4588-9030-650258FB10C9}"/>
              </a:ext>
            </a:extLst>
          </p:cNvPr>
          <p:cNvSpPr/>
          <p:nvPr/>
        </p:nvSpPr>
        <p:spPr>
          <a:xfrm>
            <a:off x="4996981" y="738127"/>
            <a:ext cx="2198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March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ABA9958-9EFE-4C16-A640-2EA9085D7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" y="2280831"/>
            <a:ext cx="10138413" cy="2552381"/>
          </a:xfrm>
          <a:prstGeom prst="rect">
            <a:avLst/>
          </a:prstGeom>
        </p:spPr>
      </p:pic>
      <p:cxnSp>
        <p:nvCxnSpPr>
          <p:cNvPr id="8" name="Đường kết nối: Cong 7">
            <a:extLst>
              <a:ext uri="{FF2B5EF4-FFF2-40B4-BE49-F238E27FC236}">
                <a16:creationId xmlns:a16="http://schemas.microsoft.com/office/drawing/2014/main" id="{CB5067A7-AA59-4164-95ED-905A9294D84C}"/>
              </a:ext>
            </a:extLst>
          </p:cNvPr>
          <p:cNvCxnSpPr/>
          <p:nvPr/>
        </p:nvCxnSpPr>
        <p:spPr>
          <a:xfrm rot="10800000" flipV="1">
            <a:off x="1104405" y="3883230"/>
            <a:ext cx="2612572" cy="653143"/>
          </a:xfrm>
          <a:prstGeom prst="curvedConnector3">
            <a:avLst/>
          </a:prstGeom>
          <a:ln w="69850">
            <a:gradFill>
              <a:gsLst>
                <a:gs pos="0">
                  <a:srgbClr val="FF0000"/>
                </a:gs>
                <a:gs pos="31000">
                  <a:schemeClr val="bg1"/>
                </a:gs>
                <a:gs pos="60000">
                  <a:srgbClr val="FFC000"/>
                </a:gs>
                <a:gs pos="88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ờng kết nối: Cong 9">
            <a:extLst>
              <a:ext uri="{FF2B5EF4-FFF2-40B4-BE49-F238E27FC236}">
                <a16:creationId xmlns:a16="http://schemas.microsoft.com/office/drawing/2014/main" id="{D4F834AA-7CF5-48C3-B2D4-3A2918A92CB7}"/>
              </a:ext>
            </a:extLst>
          </p:cNvPr>
          <p:cNvCxnSpPr>
            <a:cxnSpLocks/>
          </p:cNvCxnSpPr>
          <p:nvPr/>
        </p:nvCxnSpPr>
        <p:spPr>
          <a:xfrm>
            <a:off x="6529450" y="3942288"/>
            <a:ext cx="2507672" cy="594085"/>
          </a:xfrm>
          <a:prstGeom prst="curvedConnector3">
            <a:avLst>
              <a:gd name="adj1" fmla="val 50000"/>
            </a:avLst>
          </a:prstGeom>
          <a:ln w="69850">
            <a:gradFill>
              <a:gsLst>
                <a:gs pos="0">
                  <a:srgbClr val="FF0000"/>
                </a:gs>
                <a:gs pos="31000">
                  <a:schemeClr val="bg1"/>
                </a:gs>
                <a:gs pos="60000">
                  <a:srgbClr val="FFC000"/>
                </a:gs>
                <a:gs pos="88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ờng kết nối: Cong 14">
            <a:extLst>
              <a:ext uri="{FF2B5EF4-FFF2-40B4-BE49-F238E27FC236}">
                <a16:creationId xmlns:a16="http://schemas.microsoft.com/office/drawing/2014/main" id="{B1980656-EE11-40C4-BF80-5D9509AFD93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16927" y="3883229"/>
            <a:ext cx="5408222" cy="653143"/>
          </a:xfrm>
          <a:prstGeom prst="curvedConnector3">
            <a:avLst/>
          </a:prstGeom>
          <a:ln w="69850">
            <a:gradFill>
              <a:gsLst>
                <a:gs pos="0">
                  <a:srgbClr val="FF0000"/>
                </a:gs>
                <a:gs pos="31000">
                  <a:schemeClr val="bg1"/>
                </a:gs>
                <a:gs pos="60000">
                  <a:srgbClr val="FFC000"/>
                </a:gs>
                <a:gs pos="88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3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dễ thương">
            <a:extLst>
              <a:ext uri="{FF2B5EF4-FFF2-40B4-BE49-F238E27FC236}">
                <a16:creationId xmlns:a16="http://schemas.microsoft.com/office/drawing/2014/main" id="{C2108881-47FC-434C-AFBE-E55AD9F3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28F21B3-5FF7-4F52-A2E5-268AB5D2B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2" y="197058"/>
            <a:ext cx="1443308" cy="1443308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F5B9846-B8ED-4BC8-9C60-53DE185ECD92}"/>
              </a:ext>
            </a:extLst>
          </p:cNvPr>
          <p:cNvSpPr/>
          <p:nvPr/>
        </p:nvSpPr>
        <p:spPr>
          <a:xfrm>
            <a:off x="1417254" y="410881"/>
            <a:ext cx="398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Say the word. </a:t>
            </a:r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414F2CA-DA2D-4F3A-8E59-87FDB161B378}"/>
              </a:ext>
            </a:extLst>
          </p:cNvPr>
          <p:cNvSpPr/>
          <p:nvPr/>
        </p:nvSpPr>
        <p:spPr>
          <a:xfrm>
            <a:off x="5125084" y="457047"/>
            <a:ext cx="6793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Circle the correct picture.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1C2C589-E048-4B54-A7F2-E601274332A9}"/>
              </a:ext>
            </a:extLst>
          </p:cNvPr>
          <p:cNvSpPr txBox="1"/>
          <p:nvPr/>
        </p:nvSpPr>
        <p:spPr>
          <a:xfrm>
            <a:off x="1809700" y="1548034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3.orange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05AA5C-D93F-4C34-85F9-88301C311FEB}"/>
              </a:ext>
            </a:extLst>
          </p:cNvPr>
          <p:cNvSpPr txBox="1"/>
          <p:nvPr/>
        </p:nvSpPr>
        <p:spPr>
          <a:xfrm>
            <a:off x="8095288" y="1514259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purple</a:t>
            </a:r>
          </a:p>
        </p:txBody>
      </p:sp>
      <p:pic>
        <p:nvPicPr>
          <p:cNvPr id="11" name="Hình ảnh 10" descr="Ảnh có chứa văn bản, dao&#10;&#10;Mô tả được tạo tự động">
            <a:extLst>
              <a:ext uri="{FF2B5EF4-FFF2-40B4-BE49-F238E27FC236}">
                <a16:creationId xmlns:a16="http://schemas.microsoft.com/office/drawing/2014/main" id="{2D62F293-CDFF-435C-8B22-F8251BEAC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2" y="2720266"/>
            <a:ext cx="1571429" cy="1038095"/>
          </a:xfrm>
          <a:prstGeom prst="rect">
            <a:avLst/>
          </a:prstGeom>
        </p:spPr>
      </p:pic>
      <p:pic>
        <p:nvPicPr>
          <p:cNvPr id="13" name="Hình ảnh 12" descr="Ảnh có chứa văn bản, dao&#10;&#10;Mô tả được tạo tự động">
            <a:extLst>
              <a:ext uri="{FF2B5EF4-FFF2-40B4-BE49-F238E27FC236}">
                <a16:creationId xmlns:a16="http://schemas.microsoft.com/office/drawing/2014/main" id="{4F46D72D-83F4-4035-85B3-EEB9B1C3F6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78" y="2750746"/>
            <a:ext cx="1571429" cy="1038095"/>
          </a:xfrm>
          <a:prstGeom prst="rect">
            <a:avLst/>
          </a:prstGeom>
        </p:spPr>
      </p:pic>
      <p:pic>
        <p:nvPicPr>
          <p:cNvPr id="14" name="Hình ảnh 13" descr="Ảnh có chứa văn bản, dao&#10;&#10;Mô tả được tạo tự động">
            <a:extLst>
              <a:ext uri="{FF2B5EF4-FFF2-40B4-BE49-F238E27FC236}">
                <a16:creationId xmlns:a16="http://schemas.microsoft.com/office/drawing/2014/main" id="{2130CC7D-5835-4D37-9B4A-E368A8F207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CD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10" y="2750746"/>
            <a:ext cx="1571429" cy="1038095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032C93B-2718-4971-A288-AE710928F93E}"/>
              </a:ext>
            </a:extLst>
          </p:cNvPr>
          <p:cNvSpPr/>
          <p:nvPr/>
        </p:nvSpPr>
        <p:spPr>
          <a:xfrm rot="19912910">
            <a:off x="1385335" y="2750746"/>
            <a:ext cx="1889230" cy="103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 descr="Ảnh có chứa mẫu họa, sáng&#10;&#10;Mô tả được tạo tự động">
            <a:extLst>
              <a:ext uri="{FF2B5EF4-FFF2-40B4-BE49-F238E27FC236}">
                <a16:creationId xmlns:a16="http://schemas.microsoft.com/office/drawing/2014/main" id="{8E909F4E-89E2-4BF8-8774-60BCFE893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36" y="2655506"/>
            <a:ext cx="1266667" cy="1228571"/>
          </a:xfrm>
          <a:prstGeom prst="rect">
            <a:avLst/>
          </a:prstGeom>
        </p:spPr>
      </p:pic>
      <p:pic>
        <p:nvPicPr>
          <p:cNvPr id="18" name="Hình ảnh 17" descr="Ảnh có chứa mẫu họa, sáng&#10;&#10;Mô tả được tạo tự động">
            <a:extLst>
              <a:ext uri="{FF2B5EF4-FFF2-40B4-BE49-F238E27FC236}">
                <a16:creationId xmlns:a16="http://schemas.microsoft.com/office/drawing/2014/main" id="{41183225-340E-4CC0-854F-2E9E1C13BA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48" y="2655507"/>
            <a:ext cx="1266667" cy="1228571"/>
          </a:xfrm>
          <a:prstGeom prst="rect">
            <a:avLst/>
          </a:prstGeom>
        </p:spPr>
      </p:pic>
      <p:pic>
        <p:nvPicPr>
          <p:cNvPr id="19" name="Hình ảnh 18" descr="Ảnh có chứa mẫu họa, sáng&#10;&#10;Mô tả được tạo tự động">
            <a:extLst>
              <a:ext uri="{FF2B5EF4-FFF2-40B4-BE49-F238E27FC236}">
                <a16:creationId xmlns:a16="http://schemas.microsoft.com/office/drawing/2014/main" id="{E941D125-D3A4-4387-8A73-BB928EEB620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519" y="2655507"/>
            <a:ext cx="1266667" cy="1228571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25C948B3-2C2C-45D3-815E-23D40281FA98}"/>
              </a:ext>
            </a:extLst>
          </p:cNvPr>
          <p:cNvSpPr/>
          <p:nvPr/>
        </p:nvSpPr>
        <p:spPr>
          <a:xfrm rot="18767304">
            <a:off x="10334384" y="2750747"/>
            <a:ext cx="1889230" cy="103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9896 -0.0053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5" grpId="0"/>
      <p:bldP spid="8" grpId="0"/>
      <p:bldP spid="12" grpId="0" animBg="1"/>
      <p:bldP spid="2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208</Words>
  <Application>Microsoft Office PowerPoint</Application>
  <PresentationFormat>Widescreen</PresentationFormat>
  <Paragraphs>43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Times New Roman</vt:lpstr>
      <vt:lpstr>Trebuchet MS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Stick in the box, please!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 Phuong Vo Thi</dc:creator>
  <cp:lastModifiedBy>Admin</cp:lastModifiedBy>
  <cp:revision>43</cp:revision>
  <dcterms:created xsi:type="dcterms:W3CDTF">2021-09-13T06:09:56Z</dcterms:created>
  <dcterms:modified xsi:type="dcterms:W3CDTF">2021-10-01T11:30:18Z</dcterms:modified>
</cp:coreProperties>
</file>